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279" r:id="rId11"/>
    <p:sldId id="292" r:id="rId12"/>
    <p:sldId id="294" r:id="rId13"/>
    <p:sldId id="295" r:id="rId14"/>
    <p:sldId id="291" r:id="rId15"/>
    <p:sldId id="293" r:id="rId16"/>
    <p:sldId id="298" r:id="rId17"/>
    <p:sldId id="301" r:id="rId18"/>
    <p:sldId id="300" r:id="rId19"/>
    <p:sldId id="303" r:id="rId20"/>
    <p:sldId id="288" r:id="rId21"/>
    <p:sldId id="286" r:id="rId22"/>
    <p:sldId id="287" r:id="rId23"/>
    <p:sldId id="289" r:id="rId24"/>
    <p:sldId id="290" r:id="rId25"/>
    <p:sldId id="264" r:id="rId26"/>
    <p:sldId id="263" r:id="rId27"/>
    <p:sldId id="265" r:id="rId28"/>
    <p:sldId id="262" r:id="rId29"/>
    <p:sldId id="267" r:id="rId30"/>
    <p:sldId id="268" r:id="rId31"/>
    <p:sldId id="269" r:id="rId32"/>
    <p:sldId id="271" r:id="rId33"/>
    <p:sldId id="272" r:id="rId34"/>
    <p:sldId id="270" r:id="rId35"/>
    <p:sldId id="273" r:id="rId36"/>
    <p:sldId id="274" r:id="rId37"/>
    <p:sldId id="276" r:id="rId38"/>
    <p:sldId id="277" r:id="rId39"/>
    <p:sldId id="278" r:id="rId40"/>
    <p:sldId id="281" r:id="rId41"/>
    <p:sldId id="280" r:id="rId42"/>
    <p:sldId id="284" r:id="rId43"/>
    <p:sldId id="282" r:id="rId44"/>
    <p:sldId id="283" r:id="rId45"/>
    <p:sldId id="28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52.png"/><Relationship Id="rId7" Type="http://schemas.openxmlformats.org/officeDocument/2006/relationships/image" Target="../media/image14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82.png"/><Relationship Id="rId5" Type="http://schemas.openxmlformats.org/officeDocument/2006/relationships/image" Target="../media/image140.png"/><Relationship Id="rId10" Type="http://schemas.openxmlformats.org/officeDocument/2006/relationships/image" Target="../media/image84.png"/><Relationship Id="rId4" Type="http://schemas.openxmlformats.org/officeDocument/2006/relationships/image" Target="../media/image153.png"/><Relationship Id="rId9" Type="http://schemas.openxmlformats.org/officeDocument/2006/relationships/image" Target="../media/image1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42002" y="59698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8B4A8AC-9F2A-C246-9286-7D2F4E123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37" y="1235457"/>
            <a:ext cx="253365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FD0922-C300-F978-2BAD-3A0CD273C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937" y="2018055"/>
            <a:ext cx="6677025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8BD12-F707-7E9F-D73A-54845B8F7323}"/>
              </a:ext>
            </a:extLst>
          </p:cNvPr>
          <p:cNvSpPr txBox="1"/>
          <p:nvPr/>
        </p:nvSpPr>
        <p:spPr>
          <a:xfrm>
            <a:off x="3076575" y="458350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as </a:t>
            </a:r>
            <a:r>
              <a:rPr lang="en-US" sz="2400" b="1" dirty="0">
                <a:solidFill>
                  <a:schemeClr val="accent1"/>
                </a:solidFill>
              </a:rPr>
              <a:t>L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dirty="0"/>
              <a:t>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136D7-8D74-E0E4-DDE7-AA3E45F9FFAC}"/>
              </a:ext>
            </a:extLst>
          </p:cNvPr>
          <p:cNvSpPr/>
          <p:nvPr/>
        </p:nvSpPr>
        <p:spPr>
          <a:xfrm>
            <a:off x="5762625" y="1206882"/>
            <a:ext cx="80010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F202C-893B-E418-9804-DE4BDA86185D}"/>
              </a:ext>
            </a:extLst>
          </p:cNvPr>
          <p:cNvSpPr/>
          <p:nvPr/>
        </p:nvSpPr>
        <p:spPr>
          <a:xfrm>
            <a:off x="8562975" y="1955487"/>
            <a:ext cx="40957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490D9-8DAF-C462-1EB0-3EE910F82A10}"/>
              </a:ext>
            </a:extLst>
          </p:cNvPr>
          <p:cNvSpPr txBox="1"/>
          <p:nvPr/>
        </p:nvSpPr>
        <p:spPr>
          <a:xfrm>
            <a:off x="7553329" y="98191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Pure height profiles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A5F477-C95A-A11D-FC75-C98116D87DB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653216" y="1166579"/>
            <a:ext cx="900113" cy="2462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41B8B0-4522-272E-91C9-9B50D25F489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691567" y="1351245"/>
            <a:ext cx="0" cy="4953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4C24B-914A-2EDB-E0BE-689F3A1C6A1A}"/>
              </a:ext>
            </a:extLst>
          </p:cNvPr>
          <p:cNvSpPr/>
          <p:nvPr/>
        </p:nvSpPr>
        <p:spPr>
          <a:xfrm>
            <a:off x="3886199" y="1154197"/>
            <a:ext cx="485774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A38C9-626B-79D0-4F0B-42B0D7EB4CE3}"/>
              </a:ext>
            </a:extLst>
          </p:cNvPr>
          <p:cNvSpPr txBox="1"/>
          <p:nvPr/>
        </p:nvSpPr>
        <p:spPr>
          <a:xfrm>
            <a:off x="696514" y="121057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Mixed height profiles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120EB4-F142-1062-5D00-5B6A1499AF66}"/>
              </a:ext>
            </a:extLst>
          </p:cNvPr>
          <p:cNvCxnSpPr>
            <a:cxnSpLocks/>
          </p:cNvCxnSpPr>
          <p:nvPr/>
        </p:nvCxnSpPr>
        <p:spPr>
          <a:xfrm flipV="1">
            <a:off x="3000375" y="1385029"/>
            <a:ext cx="778669" cy="2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05" y="3819207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1447203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554389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786" y="4198224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6200" y="4686657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5785" y="3919735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5785" y="3712159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7023364" y="3615051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7075325" y="4144246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771456" y="3901234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7136547" y="4603397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861968" y="4620286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861968" y="5385099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6812" y="6031430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94424" y="5502235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7185443" y="544071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81" y="652264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194" y="92207"/>
            <a:ext cx="2188369" cy="56005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78" y="3913119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702065" y="5756322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501" y="3326622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501" y="89504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446" y="2868706"/>
            <a:ext cx="2467795" cy="48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6957</TotalTime>
  <Words>677</Words>
  <Application>Microsoft Office PowerPoint</Application>
  <PresentationFormat>Widescreen</PresentationFormat>
  <Paragraphs>229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108</cp:revision>
  <dcterms:created xsi:type="dcterms:W3CDTF">2022-07-26T19:04:22Z</dcterms:created>
  <dcterms:modified xsi:type="dcterms:W3CDTF">2023-03-22T21:16:54Z</dcterms:modified>
</cp:coreProperties>
</file>